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72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8A362-910D-40F6-BBD4-62E38EEFB19A}" v="2" dt="2020-04-20T13:25:27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8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van den Berg" userId="d993416b-9818-493f-b3c3-0ffffb5c5527" providerId="ADAL" clId="{73E8A362-910D-40F6-BBD4-62E38EEFB19A}"/>
    <pc:docChg chg="undo custSel mod addSld delSld modSld sldOrd">
      <pc:chgData name="Peter van den Berg" userId="d993416b-9818-493f-b3c3-0ffffb5c5527" providerId="ADAL" clId="{73E8A362-910D-40F6-BBD4-62E38EEFB19A}" dt="2020-04-20T13:34:26.256" v="754" actId="20577"/>
      <pc:docMkLst>
        <pc:docMk/>
      </pc:docMkLst>
      <pc:sldChg chg="modSp">
        <pc:chgData name="Peter van den Berg" userId="d993416b-9818-493f-b3c3-0ffffb5c5527" providerId="ADAL" clId="{73E8A362-910D-40F6-BBD4-62E38EEFB19A}" dt="2020-04-20T13:27:45.025" v="288" actId="20577"/>
        <pc:sldMkLst>
          <pc:docMk/>
          <pc:sldMk cId="1163768003" sldId="257"/>
        </pc:sldMkLst>
        <pc:spChg chg="mod">
          <ac:chgData name="Peter van den Berg" userId="d993416b-9818-493f-b3c3-0ffffb5c5527" providerId="ADAL" clId="{73E8A362-910D-40F6-BBD4-62E38EEFB19A}" dt="2020-04-20T13:27:45.025" v="288" actId="20577"/>
          <ac:spMkLst>
            <pc:docMk/>
            <pc:sldMk cId="1163768003" sldId="257"/>
            <ac:spMk id="2" creationId="{2F86A1B8-ACF5-D64D-9CB9-321689632F85}"/>
          </ac:spMkLst>
        </pc:spChg>
      </pc:sldChg>
      <pc:sldChg chg="addSp delSp modSp">
        <pc:chgData name="Peter van den Berg" userId="d993416b-9818-493f-b3c3-0ffffb5c5527" providerId="ADAL" clId="{73E8A362-910D-40F6-BBD4-62E38EEFB19A}" dt="2020-04-20T13:30:32.486" v="505" actId="20577"/>
        <pc:sldMkLst>
          <pc:docMk/>
          <pc:sldMk cId="98098664" sldId="258"/>
        </pc:sldMkLst>
        <pc:spChg chg="mod">
          <ac:chgData name="Peter van den Berg" userId="d993416b-9818-493f-b3c3-0ffffb5c5527" providerId="ADAL" clId="{73E8A362-910D-40F6-BBD4-62E38EEFB19A}" dt="2020-04-20T13:30:32.486" v="505" actId="20577"/>
          <ac:spMkLst>
            <pc:docMk/>
            <pc:sldMk cId="98098664" sldId="258"/>
            <ac:spMk id="2" creationId="{8D492620-74CD-5F44-8F7D-A13E8D46983B}"/>
          </ac:spMkLst>
        </pc:spChg>
        <pc:spChg chg="add del mod">
          <ac:chgData name="Peter van den Berg" userId="d993416b-9818-493f-b3c3-0ffffb5c5527" providerId="ADAL" clId="{73E8A362-910D-40F6-BBD4-62E38EEFB19A}" dt="2020-04-16T18:34:35.583" v="6" actId="21"/>
          <ac:spMkLst>
            <pc:docMk/>
            <pc:sldMk cId="98098664" sldId="258"/>
            <ac:spMk id="7" creationId="{930CB49E-FBEF-4A7F-BAED-CFF2CC378517}"/>
          </ac:spMkLst>
        </pc:spChg>
        <pc:picChg chg="del mod">
          <ac:chgData name="Peter van den Berg" userId="d993416b-9818-493f-b3c3-0ffffb5c5527" providerId="ADAL" clId="{73E8A362-910D-40F6-BBD4-62E38EEFB19A}" dt="2020-04-16T18:33:46.841" v="4" actId="21"/>
          <ac:picMkLst>
            <pc:docMk/>
            <pc:sldMk cId="98098664" sldId="258"/>
            <ac:picMk id="4" creationId="{FA99678B-EAF4-F645-B90A-3FD9FB739198}"/>
          </ac:picMkLst>
        </pc:picChg>
        <pc:picChg chg="add mod">
          <ac:chgData name="Peter van den Berg" userId="d993416b-9818-493f-b3c3-0ffffb5c5527" providerId="ADAL" clId="{73E8A362-910D-40F6-BBD4-62E38EEFB19A}" dt="2020-04-16T18:40:41.382" v="166" actId="1076"/>
          <ac:picMkLst>
            <pc:docMk/>
            <pc:sldMk cId="98098664" sldId="258"/>
            <ac:picMk id="5" creationId="{B517E1BE-F6B3-40B7-9C6F-D87AA6AE6308}"/>
          </ac:picMkLst>
        </pc:picChg>
      </pc:sldChg>
      <pc:sldChg chg="modSp">
        <pc:chgData name="Peter van den Berg" userId="d993416b-9818-493f-b3c3-0ffffb5c5527" providerId="ADAL" clId="{73E8A362-910D-40F6-BBD4-62E38EEFB19A}" dt="2020-04-20T13:30:58.614" v="537" actId="20577"/>
        <pc:sldMkLst>
          <pc:docMk/>
          <pc:sldMk cId="1343367582" sldId="259"/>
        </pc:sldMkLst>
        <pc:spChg chg="mod">
          <ac:chgData name="Peter van den Berg" userId="d993416b-9818-493f-b3c3-0ffffb5c5527" providerId="ADAL" clId="{73E8A362-910D-40F6-BBD4-62E38EEFB19A}" dt="2020-04-20T13:30:58.614" v="537" actId="20577"/>
          <ac:spMkLst>
            <pc:docMk/>
            <pc:sldMk cId="1343367582" sldId="259"/>
            <ac:spMk id="2" creationId="{27E3B956-5450-F145-9610-15D65D505FA0}"/>
          </ac:spMkLst>
        </pc:spChg>
      </pc:sldChg>
      <pc:sldChg chg="modSp">
        <pc:chgData name="Peter van den Berg" userId="d993416b-9818-493f-b3c3-0ffffb5c5527" providerId="ADAL" clId="{73E8A362-910D-40F6-BBD4-62E38EEFB19A}" dt="2020-04-20T13:32:08.956" v="673" actId="20577"/>
        <pc:sldMkLst>
          <pc:docMk/>
          <pc:sldMk cId="1468035754" sldId="260"/>
        </pc:sldMkLst>
        <pc:spChg chg="mod">
          <ac:chgData name="Peter van den Berg" userId="d993416b-9818-493f-b3c3-0ffffb5c5527" providerId="ADAL" clId="{73E8A362-910D-40F6-BBD4-62E38EEFB19A}" dt="2020-04-20T13:32:08.956" v="673" actId="20577"/>
          <ac:spMkLst>
            <pc:docMk/>
            <pc:sldMk cId="1468035754" sldId="260"/>
            <ac:spMk id="2" creationId="{16CBAD65-F0BE-C141-870F-904B1999C2A7}"/>
          </ac:spMkLst>
        </pc:spChg>
      </pc:sldChg>
      <pc:sldChg chg="modSp">
        <pc:chgData name="Peter van den Berg" userId="d993416b-9818-493f-b3c3-0ffffb5c5527" providerId="ADAL" clId="{73E8A362-910D-40F6-BBD4-62E38EEFB19A}" dt="2020-04-20T13:32:31.012" v="698" actId="20577"/>
        <pc:sldMkLst>
          <pc:docMk/>
          <pc:sldMk cId="1873880898" sldId="261"/>
        </pc:sldMkLst>
        <pc:spChg chg="mod">
          <ac:chgData name="Peter van den Berg" userId="d993416b-9818-493f-b3c3-0ffffb5c5527" providerId="ADAL" clId="{73E8A362-910D-40F6-BBD4-62E38EEFB19A}" dt="2020-04-20T13:32:31.012" v="698" actId="20577"/>
          <ac:spMkLst>
            <pc:docMk/>
            <pc:sldMk cId="1873880898" sldId="261"/>
            <ac:spMk id="2" creationId="{B69152D5-B120-C34A-BFFF-538A80542A49}"/>
          </ac:spMkLst>
        </pc:spChg>
      </pc:sldChg>
      <pc:sldChg chg="modSp ord">
        <pc:chgData name="Peter van den Berg" userId="d993416b-9818-493f-b3c3-0ffffb5c5527" providerId="ADAL" clId="{73E8A362-910D-40F6-BBD4-62E38EEFB19A}" dt="2020-04-20T13:33:01.839" v="714" actId="20577"/>
        <pc:sldMkLst>
          <pc:docMk/>
          <pc:sldMk cId="2468401477" sldId="262"/>
        </pc:sldMkLst>
        <pc:spChg chg="mod">
          <ac:chgData name="Peter van den Berg" userId="d993416b-9818-493f-b3c3-0ffffb5c5527" providerId="ADAL" clId="{73E8A362-910D-40F6-BBD4-62E38EEFB19A}" dt="2020-04-20T13:33:01.839" v="714" actId="20577"/>
          <ac:spMkLst>
            <pc:docMk/>
            <pc:sldMk cId="2468401477" sldId="262"/>
            <ac:spMk id="2" creationId="{5A11F847-668E-234F-A995-DE512EA112CE}"/>
          </ac:spMkLst>
        </pc:spChg>
      </pc:sldChg>
      <pc:sldChg chg="modSp">
        <pc:chgData name="Peter van den Berg" userId="d993416b-9818-493f-b3c3-0ffffb5c5527" providerId="ADAL" clId="{73E8A362-910D-40F6-BBD4-62E38EEFB19A}" dt="2020-04-20T13:33:43.694" v="744" actId="20577"/>
        <pc:sldMkLst>
          <pc:docMk/>
          <pc:sldMk cId="3834902859" sldId="266"/>
        </pc:sldMkLst>
        <pc:spChg chg="mod">
          <ac:chgData name="Peter van den Berg" userId="d993416b-9818-493f-b3c3-0ffffb5c5527" providerId="ADAL" clId="{73E8A362-910D-40F6-BBD4-62E38EEFB19A}" dt="2020-04-20T13:33:43.694" v="744" actId="20577"/>
          <ac:spMkLst>
            <pc:docMk/>
            <pc:sldMk cId="3834902859" sldId="266"/>
            <ac:spMk id="2" creationId="{273B2DD3-803F-5546-A91C-7DFE59FA4250}"/>
          </ac:spMkLst>
        </pc:spChg>
      </pc:sldChg>
      <pc:sldChg chg="modSp">
        <pc:chgData name="Peter van den Berg" userId="d993416b-9818-493f-b3c3-0ffffb5c5527" providerId="ADAL" clId="{73E8A362-910D-40F6-BBD4-62E38EEFB19A}" dt="2020-04-20T13:33:53.889" v="752" actId="20577"/>
        <pc:sldMkLst>
          <pc:docMk/>
          <pc:sldMk cId="2255774884" sldId="267"/>
        </pc:sldMkLst>
        <pc:spChg chg="mod">
          <ac:chgData name="Peter van den Berg" userId="d993416b-9818-493f-b3c3-0ffffb5c5527" providerId="ADAL" clId="{73E8A362-910D-40F6-BBD4-62E38EEFB19A}" dt="2020-04-20T13:33:53.889" v="752" actId="20577"/>
          <ac:spMkLst>
            <pc:docMk/>
            <pc:sldMk cId="2255774884" sldId="267"/>
            <ac:spMk id="2" creationId="{11A98750-D569-B74D-9E2B-14DD3A3D9A64}"/>
          </ac:spMkLst>
        </pc:spChg>
      </pc:sldChg>
      <pc:sldChg chg="modSp">
        <pc:chgData name="Peter van den Berg" userId="d993416b-9818-493f-b3c3-0ffffb5c5527" providerId="ADAL" clId="{73E8A362-910D-40F6-BBD4-62E38EEFB19A}" dt="2020-04-20T13:34:26.256" v="754" actId="20577"/>
        <pc:sldMkLst>
          <pc:docMk/>
          <pc:sldMk cId="486435428" sldId="270"/>
        </pc:sldMkLst>
        <pc:spChg chg="mod">
          <ac:chgData name="Peter van den Berg" userId="d993416b-9818-493f-b3c3-0ffffb5c5527" providerId="ADAL" clId="{73E8A362-910D-40F6-BBD4-62E38EEFB19A}" dt="2020-04-20T13:34:26.256" v="754" actId="20577"/>
          <ac:spMkLst>
            <pc:docMk/>
            <pc:sldMk cId="486435428" sldId="270"/>
            <ac:spMk id="2" creationId="{D1BEF008-FAC2-EA4B-B214-65CF44F581C4}"/>
          </ac:spMkLst>
        </pc:spChg>
      </pc:sldChg>
      <pc:sldChg chg="addSp delSp modSp mod setBg setClrOvrMap">
        <pc:chgData name="Peter van den Berg" userId="d993416b-9818-493f-b3c3-0ffffb5c5527" providerId="ADAL" clId="{73E8A362-910D-40F6-BBD4-62E38EEFB19A}" dt="2020-04-20T13:26:47.394" v="204" actId="26606"/>
        <pc:sldMkLst>
          <pc:docMk/>
          <pc:sldMk cId="2717085402" sldId="271"/>
        </pc:sldMkLst>
        <pc:spChg chg="mo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2" creationId="{18234931-68BA-104F-84E3-C230F0912573}"/>
          </ac:spMkLst>
        </pc:spChg>
        <pc:spChg chg="add del">
          <ac:chgData name="Peter van den Berg" userId="d993416b-9818-493f-b3c3-0ffffb5c5527" providerId="ADAL" clId="{73E8A362-910D-40F6-BBD4-62E38EEFB19A}" dt="2020-04-20T13:26:47.363" v="203" actId="26606"/>
          <ac:spMkLst>
            <pc:docMk/>
            <pc:sldMk cId="2717085402" sldId="271"/>
            <ac:spMk id="7" creationId="{26BDCA6B-3C9C-4213-A0D9-30BD5F0B073E}"/>
          </ac:spMkLst>
        </pc:spChg>
        <pc:spChg chg="add del">
          <ac:chgData name="Peter van den Berg" userId="d993416b-9818-493f-b3c3-0ffffb5c5527" providerId="ADAL" clId="{73E8A362-910D-40F6-BBD4-62E38EEFB19A}" dt="2020-04-20T13:26:47.363" v="203" actId="26606"/>
          <ac:spMkLst>
            <pc:docMk/>
            <pc:sldMk cId="2717085402" sldId="271"/>
            <ac:spMk id="9" creationId="{FDA12F62-867F-4684-B28B-E085D09DCC06}"/>
          </ac:spMkLst>
        </pc:spChg>
        <pc:spChg chg="ad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11" creationId="{5E3C0EDB-60D3-4CEF-8B80-C6D01E08DEC2}"/>
          </ac:spMkLst>
        </pc:spChg>
        <pc:spChg chg="ad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12" creationId="{6DB7ADBC-26DA-450D-A8BF-E1ACCB46639C}"/>
          </ac:spMkLst>
        </pc:spChg>
        <pc:spChg chg="ad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13" creationId="{4B306978-A26E-4AC4-9EAA-BD29BD476A4F}"/>
          </ac:spMkLst>
        </pc:spChg>
        <pc:spChg chg="ad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14" creationId="{5692FB99-428A-4151-9665-80E56EF03D76}"/>
          </ac:spMkLst>
        </pc:spChg>
        <pc:spChg chg="ad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15" creationId="{40C269CE-FB56-4D68-8CFB-1CFD5F350518}"/>
          </ac:spMkLst>
        </pc:spChg>
        <pc:spChg chg="add">
          <ac:chgData name="Peter van den Berg" userId="d993416b-9818-493f-b3c3-0ffffb5c5527" providerId="ADAL" clId="{73E8A362-910D-40F6-BBD4-62E38EEFB19A}" dt="2020-04-20T13:26:47.394" v="204" actId="26606"/>
          <ac:spMkLst>
            <pc:docMk/>
            <pc:sldMk cId="2717085402" sldId="271"/>
            <ac:spMk id="17" creationId="{A6ED7E7F-75F7-4581-A930-C4DEBC2A8419}"/>
          </ac:spMkLst>
        </pc:spChg>
      </pc:sldChg>
      <pc:sldChg chg="new del">
        <pc:chgData name="Peter van den Berg" userId="d993416b-9818-493f-b3c3-0ffffb5c5527" providerId="ADAL" clId="{73E8A362-910D-40F6-BBD4-62E38EEFB19A}" dt="2020-04-20T13:25:06.125" v="168" actId="2696"/>
        <pc:sldMkLst>
          <pc:docMk/>
          <pc:sldMk cId="445947981" sldId="272"/>
        </pc:sldMkLst>
      </pc:sldChg>
      <pc:sldChg chg="addSp delSp modSp new mod setBg setClrOvrMap">
        <pc:chgData name="Peter van den Berg" userId="d993416b-9818-493f-b3c3-0ffffb5c5527" providerId="ADAL" clId="{73E8A362-910D-40F6-BBD4-62E38EEFB19A}" dt="2020-04-20T13:32:43.784" v="699" actId="1076"/>
        <pc:sldMkLst>
          <pc:docMk/>
          <pc:sldMk cId="1051526325" sldId="272"/>
        </pc:sldMkLst>
        <pc:spChg chg="mod">
          <ac:chgData name="Peter van den Berg" userId="d993416b-9818-493f-b3c3-0ffffb5c5527" providerId="ADAL" clId="{73E8A362-910D-40F6-BBD4-62E38EEFB19A}" dt="2020-04-20T13:32:43.784" v="699" actId="1076"/>
          <ac:spMkLst>
            <pc:docMk/>
            <pc:sldMk cId="1051526325" sldId="272"/>
            <ac:spMk id="2" creationId="{4DEFC0BD-24A1-444B-9A0A-4B9118033A0A}"/>
          </ac:spMkLst>
        </pc:spChg>
        <pc:spChg chg="del">
          <ac:chgData name="Peter van den Berg" userId="d993416b-9818-493f-b3c3-0ffffb5c5527" providerId="ADAL" clId="{73E8A362-910D-40F6-BBD4-62E38EEFB19A}" dt="2020-04-20T13:25:27.901" v="170" actId="931"/>
          <ac:spMkLst>
            <pc:docMk/>
            <pc:sldMk cId="1051526325" sldId="272"/>
            <ac:spMk id="3" creationId="{02BA1401-1982-48DE-860D-1CA28459A657}"/>
          </ac:spMkLst>
        </pc:spChg>
        <pc:spChg chg="add del">
          <ac:chgData name="Peter van den Berg" userId="d993416b-9818-493f-b3c3-0ffffb5c5527" providerId="ADAL" clId="{73E8A362-910D-40F6-BBD4-62E38EEFB19A}" dt="2020-04-20T13:25:36.509" v="175" actId="26606"/>
          <ac:spMkLst>
            <pc:docMk/>
            <pc:sldMk cId="1051526325" sldId="272"/>
            <ac:spMk id="10" creationId="{1DB7C82F-AB7E-4F0C-B829-FA1B9C415180}"/>
          </ac:spMkLst>
        </pc:spChg>
        <pc:spChg chg="add">
          <ac:chgData name="Peter van den Berg" userId="d993416b-9818-493f-b3c3-0ffffb5c5527" providerId="ADAL" clId="{73E8A362-910D-40F6-BBD4-62E38EEFB19A}" dt="2020-04-20T13:25:36.524" v="176" actId="26606"/>
          <ac:spMkLst>
            <pc:docMk/>
            <pc:sldMk cId="1051526325" sldId="272"/>
            <ac:spMk id="12" creationId="{BCC55ACC-A2F6-403C-A3A4-D59B3734D45F}"/>
          </ac:spMkLst>
        </pc:spChg>
        <pc:picChg chg="add mod">
          <ac:chgData name="Peter van den Berg" userId="d993416b-9818-493f-b3c3-0ffffb5c5527" providerId="ADAL" clId="{73E8A362-910D-40F6-BBD4-62E38EEFB19A}" dt="2020-04-20T13:25:36.524" v="176" actId="26606"/>
          <ac:picMkLst>
            <pc:docMk/>
            <pc:sldMk cId="1051526325" sldId="272"/>
            <ac:picMk id="5" creationId="{3F589857-A08B-4B9D-A8EE-CB43AD56BF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DE338-6907-6644-9B03-8DDC2F323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A1B6D-787A-2E43-A690-7787F15D6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632C9B-BE30-B342-9C8D-84444EB3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56B49C-2B1D-9E4F-BE72-B02AEDC2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A45814-7A7A-914D-9AEF-BBEB4BBC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19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BF4DD-A957-1D49-BC40-9487A2C2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9A3C78-264C-894B-90B5-26FEA6CB0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1B0C60-D987-1A4E-ADBC-4962E6769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F53C30-EDA1-8A4C-843D-C95DB146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785D88-BC4F-3140-AE90-596FB982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79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E4E2B2-0E35-0646-B3B8-4BF3FC94A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CDB96A-7665-1742-8BBA-E69254C6A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04DE71-EE21-004A-926A-965BF288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3A4FC7-3171-9548-9D10-BF4C953C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8FAB2D-5DC3-A846-8727-15CB1692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14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5DD81-94FE-244F-9630-92CFB531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DE2E83-0FB2-AF4C-BEDC-0DFE0ECFD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7C260-C54F-8941-AB07-EAA6EB50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7D224A-2C80-F546-BBDC-2B52518A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4EC777-B69A-FC45-8B86-E06ED2B6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09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72601-99B7-8747-A30F-204B4458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D9E077-AE9A-1E45-9E3A-D8C627FC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33734D-9D8A-504A-9658-446BCEEE0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D43CA8-71F6-D843-A80F-A322DA1D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28F800-E986-F843-AB3B-7C5D9162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93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CE691-3D5B-C544-8F77-12C9B002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1B73DF-AC89-0748-A52F-A5F56CD93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4B8016-F772-4C45-8FE3-873D194F7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7CDEED4-3207-364D-98FB-2E487D9B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F26200-7C03-444C-ADCE-79DF1FE0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842D7C-CFD7-BD41-B74C-A7EE9FDC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14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52F04-6505-DD4C-AEAB-8503A811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CC4F5E-81D1-BC4D-9E9D-DF6AD47B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67BFEA-B042-2342-9709-983B02916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0B63FB-D38F-7645-B147-64712A760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19EFE1-478D-D64B-9A29-D973D3A32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871583A-07C6-164D-BE5E-7452E7E4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9925FEF-A656-4340-954A-27D002A0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E4D040A-C315-CF47-9CBA-2826529F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66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70279-6EE4-634F-8C4A-A41F3E80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31559F-A8F6-154E-85C5-5A82E732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38D0476-CBEE-5C47-AB75-79EFE4A2A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CBD36F-1ADE-5941-A636-B2A4C995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3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FE2E1B-E005-794F-99C6-37D88F12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42F6E5-A0B7-2849-AE34-DDA0B26D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A81BAC-D0C3-6F42-84C2-3D6ADAC3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86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B991E-9B28-2840-8F3A-78606757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1C9B6A-CED6-064B-8013-346B793C2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ED01CB-CA68-B443-9EA7-C48D1E498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C370AA-DD8A-B04C-8973-DFB8A71A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A5DDDB-B829-1C48-B74A-59725AFB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768D73-0BE3-4048-AA4C-4F0E9CE3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592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37D3D-BF1F-0B46-B8B0-6B8377D3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651ED3-EED5-0748-AC56-9473ABF00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1ACE3C-3DF0-0646-8A32-C4EC23FB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A549B6-C37A-6644-BA92-9194054D5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53AEDA-6988-B345-B9C4-40EBE78E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2AEC26-BF85-DB43-8BD7-3C91E0E0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1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250C775-C524-A044-9E30-D9807F2B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C966F-A2B4-1D45-BB79-166C3E7D1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3A5E95-7CAC-F14D-999E-5F6982387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7369A-C1CD-FB46-886E-DD79648DE12D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FCDD59-A277-6D46-8413-8ACA3338C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A4AA41-B5F3-164D-A367-0C2D12AD6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22B3F-DD7A-534C-8D0B-4CA22A621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39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408B4-F45F-ED45-9C23-9CC50FAA4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nl-NL" sz="6600" dirty="0"/>
              <a:t>Inleveren </a:t>
            </a:r>
            <a:br>
              <a:rPr lang="nl-NL" sz="6600" dirty="0"/>
            </a:br>
            <a:r>
              <a:rPr lang="nl-NL" sz="6600" dirty="0"/>
              <a:t>van het </a:t>
            </a:r>
            <a:br>
              <a:rPr lang="nl-NL" sz="6600" dirty="0"/>
            </a:br>
            <a:r>
              <a:rPr lang="nl-NL" sz="6600" dirty="0"/>
              <a:t>geluidsbestand!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FD2A23-08E5-0A4D-B12A-656596A68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8881" y="5189538"/>
            <a:ext cx="9144000" cy="676652"/>
          </a:xfrm>
        </p:spPr>
        <p:txBody>
          <a:bodyPr/>
          <a:lstStyle/>
          <a:p>
            <a:r>
              <a:rPr lang="nl-NL" dirty="0"/>
              <a:t>Bij gedrag biologie.</a:t>
            </a:r>
          </a:p>
        </p:txBody>
      </p:sp>
    </p:spTree>
    <p:extLst>
      <p:ext uri="{BB962C8B-B14F-4D97-AF65-F5344CB8AC3E}">
        <p14:creationId xmlns:p14="http://schemas.microsoft.com/office/powerpoint/2010/main" val="61255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820EA6-0A60-F845-99FD-9AB66EC0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Klik op de opdracht.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C36C0DC0-25ED-4346-94B6-412857EF9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A30250-B327-2A48-A2A2-08B82AEB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Klik op werk toevoegen.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A51BF25C-1E21-234F-85A1-7309CF4B5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3B2DD3-803F-5546-A91C-7DFE59FA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Naar uploaden van het apparaat: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i="1" dirty="0">
                <a:solidFill>
                  <a:schemeClr val="bg1"/>
                </a:solidFill>
              </a:rPr>
              <a:t>naar waar je het bestand opgeslagen hebt!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59655171-E4EE-8640-9121-C9E207D06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02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A98750-D569-B74D-9E2B-14DD3A3D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Blader naar de juiste map.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B292D938-79D8-364D-B8C6-2C50CC223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74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45F613-BADA-2341-BA60-C9F754A7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Staat in recent bij mij als eerste.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Op klikken.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7F989476-5A89-564C-B27D-44EAD1DE2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7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78AFD4-4D44-CE4D-853C-1570494E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Als het bestand er staat – ingeleverd is – klik op gereed.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Afbeelding 12">
            <a:extLst>
              <a:ext uri="{FF2B5EF4-FFF2-40B4-BE49-F238E27FC236}">
                <a16:creationId xmlns:a16="http://schemas.microsoft.com/office/drawing/2014/main" id="{CB8DFE70-FE85-ED49-B021-CDFA855B5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6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BEF008-FAC2-EA4B-B214-65CF44F5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Als laatste </a:t>
            </a:r>
            <a:r>
              <a:rPr lang="nl-NL" u="sng" dirty="0">
                <a:solidFill>
                  <a:schemeClr val="bg1"/>
                </a:solidFill>
              </a:rPr>
              <a:t>niet vergeten! </a:t>
            </a:r>
            <a:r>
              <a:rPr lang="nl-NL" dirty="0">
                <a:solidFill>
                  <a:schemeClr val="bg1"/>
                </a:solidFill>
              </a:rPr>
              <a:t>op inleveren klikken.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566E134-3F2D-A548-84F5-498889D80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r="39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6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8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234931-68BA-104F-84E3-C230F091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743" y="2530063"/>
            <a:ext cx="4996329" cy="1936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 ‘podcast’ wordt beoordeeld als so!</a:t>
            </a:r>
          </a:p>
        </p:txBody>
      </p:sp>
    </p:spTree>
    <p:extLst>
      <p:ext uri="{BB962C8B-B14F-4D97-AF65-F5344CB8AC3E}">
        <p14:creationId xmlns:p14="http://schemas.microsoft.com/office/powerpoint/2010/main" val="2717085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6A1B8-ACF5-D64D-9CB9-32168963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Op je </a:t>
            </a:r>
            <a:r>
              <a:rPr lang="en-US" dirty="0" err="1">
                <a:solidFill>
                  <a:schemeClr val="bg1"/>
                </a:solidFill>
              </a:rPr>
              <a:t>Ipad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rechter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bovenhoek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schuin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beneden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swipen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3483B7C4-0830-5C4D-A0BA-472F6EE63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492620-74CD-5F44-8F7D-A13E8D46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0" y="640081"/>
            <a:ext cx="3377183" cy="3681976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Geluids- fragment opnemen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2200" dirty="0">
                <a:solidFill>
                  <a:schemeClr val="bg1"/>
                </a:solidFill>
              </a:rPr>
              <a:t>(Rode knop op tikken en je </a:t>
            </a:r>
            <a:r>
              <a:rPr lang="nl-NL" sz="2200" dirty="0" err="1">
                <a:solidFill>
                  <a:schemeClr val="bg1"/>
                </a:solidFill>
              </a:rPr>
              <a:t>Ipad</a:t>
            </a:r>
            <a:r>
              <a:rPr lang="nl-NL" sz="2200" dirty="0">
                <a:solidFill>
                  <a:schemeClr val="bg1"/>
                </a:solidFill>
              </a:rPr>
              <a:t> neemt geluid op.)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Het bovenste bestand is de laatste opnamen.</a:t>
            </a:r>
            <a:br>
              <a:rPr lang="nl-NL" sz="2400" dirty="0">
                <a:solidFill>
                  <a:schemeClr val="bg1"/>
                </a:solidFill>
              </a:rPr>
            </a:b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Als je de naam wil wijzigen: Klik er twee keer </a:t>
            </a: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op en je kan de naam        wijzigen als volgt:</a:t>
            </a: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&lt;</a:t>
            </a:r>
            <a:r>
              <a:rPr lang="nl-NL" sz="2400" dirty="0" err="1">
                <a:solidFill>
                  <a:schemeClr val="bg1"/>
                </a:solidFill>
              </a:rPr>
              <a:t>eigen_naam</a:t>
            </a:r>
            <a:r>
              <a:rPr lang="nl-NL" sz="2400" dirty="0">
                <a:solidFill>
                  <a:schemeClr val="bg1"/>
                </a:solidFill>
              </a:rPr>
              <a:t>&gt;</a:t>
            </a:r>
            <a:r>
              <a:rPr lang="nl-NL" sz="2400" dirty="0" err="1">
                <a:solidFill>
                  <a:schemeClr val="bg1"/>
                </a:solidFill>
              </a:rPr>
              <a:t>gedragbio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B517E1BE-F6B3-40B7-9C6F-D87AA6AE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3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E3B956-5450-F145-9610-15D65D50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Als je dat gedaan hebt klik je op het vierkantje met pijltje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6B8AD08-45EF-A149-98B1-8258B4927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r="37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CBAD65-F0BE-C141-870F-904B1999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Bestand opslaan door te klikken op: Bewaar in bestanden.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r>
              <a:rPr lang="nl-NL" sz="3100" dirty="0">
                <a:solidFill>
                  <a:schemeClr val="bg1"/>
                </a:solidFill>
              </a:rPr>
              <a:t>Ga </a:t>
            </a:r>
            <a:r>
              <a:rPr lang="nl-NL" sz="3100" u="sng" dirty="0">
                <a:solidFill>
                  <a:schemeClr val="bg1"/>
                </a:solidFill>
              </a:rPr>
              <a:t>niet</a:t>
            </a:r>
            <a:r>
              <a:rPr lang="nl-NL" sz="3100" dirty="0">
                <a:solidFill>
                  <a:schemeClr val="bg1"/>
                </a:solidFill>
              </a:rPr>
              <a:t> naar teams, want dan kom je niet uit in opdrachten van teams.</a:t>
            </a:r>
            <a:endParaRPr lang="en-US" sz="3100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D290F02-1133-BB4E-8336-451783891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3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9152D5-B120-C34A-BFFF-538A8054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Sla je bestand op in de map op je </a:t>
            </a:r>
            <a:r>
              <a:rPr lang="nl-NL" dirty="0" err="1">
                <a:solidFill>
                  <a:schemeClr val="bg1"/>
                </a:solidFill>
              </a:rPr>
              <a:t>ipad</a:t>
            </a:r>
            <a:r>
              <a:rPr lang="nl-NL" dirty="0">
                <a:solidFill>
                  <a:schemeClr val="bg1"/>
                </a:solidFill>
              </a:rPr>
              <a:t> waar jij dat wilt.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03410DF-1FE8-0E46-9E32-58DECACE7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r="3724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80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FC0BD-24A1-444B-9A0A-4B911803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13" y="74910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Ga nu </a:t>
            </a:r>
            <a:r>
              <a:rPr lang="en-US" sz="4800" dirty="0" err="1"/>
              <a:t>naar</a:t>
            </a:r>
            <a:r>
              <a:rPr lang="en-US" sz="4800" dirty="0"/>
              <a:t> teams!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tekening&#10;&#10;Automatisch gegenereerde beschrijving">
            <a:extLst>
              <a:ext uri="{FF2B5EF4-FFF2-40B4-BE49-F238E27FC236}">
                <a16:creationId xmlns:a16="http://schemas.microsoft.com/office/drawing/2014/main" id="{3F589857-A08B-4B9D-A8EE-CB43AD56B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" b="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1526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1F847-668E-234F-A995-DE512EA1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Ga in teams, naar opdrachten.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D128C8C-B2D3-D647-9ABF-D8DA9A212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20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7405F4-95DE-3A47-8763-3949A979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Naar je klas </a:t>
            </a:r>
            <a:r>
              <a:rPr lang="nl-NL" dirty="0" err="1">
                <a:solidFill>
                  <a:schemeClr val="bg1"/>
                </a:solidFill>
              </a:rPr>
              <a:t>1hvd</a:t>
            </a:r>
            <a:r>
              <a:rPr lang="nl-NL" dirty="0">
                <a:solidFill>
                  <a:schemeClr val="bg1"/>
                </a:solidFill>
              </a:rPr>
              <a:t> biol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E94E6EC-4162-224D-BB48-6DB0EA122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781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A454A28D3CB48868E709C8033DCF9" ma:contentTypeVersion="26" ma:contentTypeDescription="Een nieuw document maken." ma:contentTypeScope="" ma:versionID="b235ac0b0d5bc5d4e6f24d93b6f39d02">
  <xsd:schema xmlns:xsd="http://www.w3.org/2001/XMLSchema" xmlns:xs="http://www.w3.org/2001/XMLSchema" xmlns:p="http://schemas.microsoft.com/office/2006/metadata/properties" xmlns:ns3="0ca9fcaa-a98c-4b90-b854-36b50f286989" xmlns:ns4="db1f7847-5bed-4b71-b193-5138949c55d9" targetNamespace="http://schemas.microsoft.com/office/2006/metadata/properties" ma:root="true" ma:fieldsID="b360f4a0b7543dedb4aff13ec810717f" ns3:_="" ns4:_="">
    <xsd:import namespace="0ca9fcaa-a98c-4b90-b854-36b50f286989"/>
    <xsd:import namespace="db1f7847-5bed-4b71-b193-5138949c55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9fcaa-a98c-4b90-b854-36b50f2869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chers" ma:index="1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AutoTags" ma:index="29" nillable="true" ma:displayName="MediaServiceAutoTags" ma:internalName="MediaServiceAutoTags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f7847-5bed-4b71-b193-5138949c55d9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8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0ca9fcaa-a98c-4b90-b854-36b50f286989">
      <UserInfo>
        <DisplayName/>
        <AccountId xsi:nil="true"/>
        <AccountType/>
      </UserInfo>
    </Student_Groups>
    <Self_Registration_Enabled xmlns="0ca9fcaa-a98c-4b90-b854-36b50f286989" xsi:nil="true"/>
    <Is_Collaboration_Space_Locked xmlns="0ca9fcaa-a98c-4b90-b854-36b50f286989" xsi:nil="true"/>
    <Invited_Teachers xmlns="0ca9fcaa-a98c-4b90-b854-36b50f286989" xsi:nil="true"/>
    <Invited_Students xmlns="0ca9fcaa-a98c-4b90-b854-36b50f286989" xsi:nil="true"/>
    <CultureName xmlns="0ca9fcaa-a98c-4b90-b854-36b50f286989" xsi:nil="true"/>
    <Has_Teacher_Only_SectionGroup xmlns="0ca9fcaa-a98c-4b90-b854-36b50f286989" xsi:nil="true"/>
    <DefaultSectionNames xmlns="0ca9fcaa-a98c-4b90-b854-36b50f286989" xsi:nil="true"/>
    <AppVersion xmlns="0ca9fcaa-a98c-4b90-b854-36b50f286989" xsi:nil="true"/>
    <FolderType xmlns="0ca9fcaa-a98c-4b90-b854-36b50f286989" xsi:nil="true"/>
    <Owner xmlns="0ca9fcaa-a98c-4b90-b854-36b50f286989">
      <UserInfo>
        <DisplayName/>
        <AccountId xsi:nil="true"/>
        <AccountType/>
      </UserInfo>
    </Owner>
    <Teachers xmlns="0ca9fcaa-a98c-4b90-b854-36b50f286989">
      <UserInfo>
        <DisplayName/>
        <AccountId xsi:nil="true"/>
        <AccountType/>
      </UserInfo>
    </Teachers>
    <NotebookType xmlns="0ca9fcaa-a98c-4b90-b854-36b50f286989" xsi:nil="true"/>
    <Students xmlns="0ca9fcaa-a98c-4b90-b854-36b50f286989">
      <UserInfo>
        <DisplayName/>
        <AccountId xsi:nil="true"/>
        <AccountType/>
      </UserInfo>
    </Students>
    <Templates xmlns="0ca9fcaa-a98c-4b90-b854-36b50f286989" xsi:nil="true"/>
  </documentManagement>
</p:properties>
</file>

<file path=customXml/itemProps1.xml><?xml version="1.0" encoding="utf-8"?>
<ds:datastoreItem xmlns:ds="http://schemas.openxmlformats.org/officeDocument/2006/customXml" ds:itemID="{CF20BAE5-BAB8-4C39-88F7-33427D566A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892659-2351-497A-94E5-AF510BF596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a9fcaa-a98c-4b90-b854-36b50f286989"/>
    <ds:schemaRef ds:uri="db1f7847-5bed-4b71-b193-5138949c5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A030F7-7EF5-4012-8D1B-A92A413DD92F}">
  <ds:schemaRefs>
    <ds:schemaRef ds:uri="http://schemas.microsoft.com/office/2006/metadata/properties"/>
    <ds:schemaRef ds:uri="http://schemas.microsoft.com/office/infopath/2007/PartnerControls"/>
    <ds:schemaRef ds:uri="0ca9fcaa-a98c-4b90-b854-36b50f28698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226</Words>
  <Application>Microsoft Office PowerPoint</Application>
  <PresentationFormat>Breedbeeld</PresentationFormat>
  <Paragraphs>18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Inleveren  van het  geluidsbestand!</vt:lpstr>
      <vt:lpstr>Op je Ipad, rechter bovenhoek, schuin naar beneden  swipen</vt:lpstr>
      <vt:lpstr>Geluids- fragment opnemen (Rode knop op tikken en je Ipad neemt geluid op.)  Het bovenste bestand is de laatste opnamen.  Als je de naam wil wijzigen: Klik er twee keer  op en je kan de naam        wijzigen als volgt: &lt;eigen_naam&gt;gedragbio</vt:lpstr>
      <vt:lpstr>Als je dat gedaan hebt klik je op het vierkantje met pijltje</vt:lpstr>
      <vt:lpstr>Bestand opslaan door te klikken op: Bewaar in bestanden.  Ga niet naar teams, want dan kom je niet uit in opdrachten van teams.</vt:lpstr>
      <vt:lpstr>Sla je bestand op in de map op je ipad waar jij dat wilt.</vt:lpstr>
      <vt:lpstr>Ga nu naar teams!</vt:lpstr>
      <vt:lpstr>Ga in teams, naar opdrachten.</vt:lpstr>
      <vt:lpstr>Naar je klas 1hvd biol</vt:lpstr>
      <vt:lpstr>Klik op de opdracht.</vt:lpstr>
      <vt:lpstr>Klik op werk toevoegen.</vt:lpstr>
      <vt:lpstr>Naar uploaden van het apparaat:  naar waar je het bestand opgeslagen hebt!</vt:lpstr>
      <vt:lpstr>Blader naar de juiste map.</vt:lpstr>
      <vt:lpstr>Staat in recent bij mij als eerste. Op klikken.</vt:lpstr>
      <vt:lpstr>Als het bestand er staat – ingeleverd is – klik op gereed.</vt:lpstr>
      <vt:lpstr>Als laatste niet vergeten! op inleveren klikken.</vt:lpstr>
      <vt:lpstr>Je ‘podcast’ wordt beoordeeld als so!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Inleveren  van het  geluidsbestand!</dc:title>
  <dc:creator>Peter van den Berg</dc:creator>
  <cp:lastModifiedBy>Peter van den Berg</cp:lastModifiedBy>
  <cp:revision>3</cp:revision>
  <dcterms:created xsi:type="dcterms:W3CDTF">2020-04-16T13:19:32Z</dcterms:created>
  <dcterms:modified xsi:type="dcterms:W3CDTF">2020-04-20T13:34:32Z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0x010100330A454A28D3CB48868E709C8033DCF9</vt:lpwstr>
  </property>
</Properties>
</file>